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9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9726B-3078-48F4-B100-310E5282FE21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42342-B77F-4A68-A7D4-849CE46746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89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16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20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369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452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674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2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578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41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094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26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175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63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89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06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55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394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1388D2-A975-4B44-AD04-346DC9B66FAE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8D8C2A-CAE8-4C81-91CD-F472E8BE64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24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A7F52-C608-6B37-6C0A-B7829AEEB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3" y="594360"/>
            <a:ext cx="10189210" cy="381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FDCAB7-D43C-D452-C6B9-B08FC2CDFEC8}"/>
              </a:ext>
            </a:extLst>
          </p:cNvPr>
          <p:cNvSpPr txBox="1"/>
          <p:nvPr/>
        </p:nvSpPr>
        <p:spPr>
          <a:xfrm>
            <a:off x="3945314" y="1027816"/>
            <a:ext cx="43013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dirty="0" err="1">
                <a:latin typeface="Algerian" panose="04020705040A02060702" pitchFamily="82" charset="0"/>
              </a:rPr>
              <a:t>Gulmohar</a:t>
            </a:r>
            <a:r>
              <a:rPr lang="en-IN" sz="4000" dirty="0">
                <a:latin typeface="Algerian" panose="04020705040A02060702" pitchFamily="82" charset="0"/>
              </a:rPr>
              <a:t> TREE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95A3A4B-D275-0A4C-1726-876D129B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r="8325"/>
          <a:stretch/>
        </p:blipFill>
        <p:spPr bwMode="auto">
          <a:xfrm>
            <a:off x="7125103" y="1750247"/>
            <a:ext cx="4210005" cy="37939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8100000" sx="101000" sy="101000" algn="tr" rotWithShape="0">
              <a:prstClr val="black">
                <a:alpha val="6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1084146-DC38-1868-8C89-793F48144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5" b="8855"/>
          <a:stretch/>
        </p:blipFill>
        <p:spPr bwMode="auto">
          <a:xfrm>
            <a:off x="866318" y="1690892"/>
            <a:ext cx="3457827" cy="37939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8100000" sx="101000" sy="101000" algn="tr" rotWithShape="0">
              <a:prstClr val="black">
                <a:alpha val="6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FB8AE7-9D4D-3AE0-8506-7C3D1B726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145" y="1750247"/>
            <a:ext cx="2800958" cy="3734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751344-E6FD-3B77-5F18-785FE64836A1}"/>
              </a:ext>
            </a:extLst>
          </p:cNvPr>
          <p:cNvSpPr txBox="1"/>
          <p:nvPr/>
        </p:nvSpPr>
        <p:spPr>
          <a:xfrm>
            <a:off x="866318" y="5460924"/>
            <a:ext cx="10574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assembly point 3 to assembly point 2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bld. construction AIS Campus,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8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95A9B9-68DC-528D-7FA7-CECD5CC911A3}"/>
              </a:ext>
            </a:extLst>
          </p:cNvPr>
          <p:cNvSpPr txBox="1"/>
          <p:nvPr/>
        </p:nvSpPr>
        <p:spPr>
          <a:xfrm>
            <a:off x="888521" y="1199072"/>
            <a:ext cx="1063637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dirty="0">
              <a:solidFill>
                <a:srgbClr val="474747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Common Name      </a:t>
            </a:r>
            <a:r>
              <a:rPr lang="en-US" sz="24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sz="2000" dirty="0"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Gulmohar</a:t>
            </a:r>
          </a:p>
          <a:p>
            <a:r>
              <a:rPr lang="en-US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Scientific Name     </a:t>
            </a:r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    </a:t>
            </a:r>
            <a:r>
              <a:rPr lang="en-US" sz="2000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Delonix</a:t>
            </a:r>
            <a:r>
              <a:rPr lang="en-US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Regia</a:t>
            </a:r>
            <a:endParaRPr lang="en-US" sz="2000" b="0" i="1" dirty="0">
              <a:solidFill>
                <a:srgbClr val="474747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Family</a:t>
            </a:r>
            <a:r>
              <a:rPr lang="en-US" sz="24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:     </a:t>
            </a:r>
            <a:r>
              <a:rPr lang="en-US" sz="20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Fabaceae. </a:t>
            </a:r>
          </a:p>
          <a:p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Habit  </a:t>
            </a:r>
            <a:r>
              <a:rPr lang="en-US" sz="24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:    </a:t>
            </a:r>
            <a:r>
              <a:rPr lang="en-US" sz="20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Gulmohar tree is a large deciduous, flowering tree. It is found in tropical  </a:t>
            </a:r>
          </a:p>
          <a:p>
            <a:r>
              <a:rPr lang="en-US" sz="20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and subtropical regions of the world. It is planted in parks and gardens for</a:t>
            </a:r>
          </a:p>
          <a:p>
            <a:r>
              <a:rPr lang="en-US" sz="20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its flowers. </a:t>
            </a:r>
          </a:p>
          <a:p>
            <a:r>
              <a:rPr lang="en-US" sz="24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n-US" sz="28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:     </a:t>
            </a:r>
            <a:r>
              <a:rPr lang="en-US" sz="20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is found in India, Myanmar, Thailand, Indonesia, Malaysia,    </a:t>
            </a:r>
          </a:p>
          <a:p>
            <a:r>
              <a:rPr lang="en-US" sz="20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Brazil, Paraguay, USA, Mexico, South Africa, Malawi, Madagascar and</a:t>
            </a:r>
          </a:p>
          <a:p>
            <a:r>
              <a:rPr lang="en-US" sz="2000" dirty="0">
                <a:solidFill>
                  <a:srgbClr val="474747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Zimbabwe.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5C1AC-A87D-2DAA-8189-65632B15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0" y="667829"/>
            <a:ext cx="10636370" cy="608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648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31BE03-8FFD-2F55-1D82-18F6AE7E02CC}"/>
              </a:ext>
            </a:extLst>
          </p:cNvPr>
          <p:cNvSpPr txBox="1"/>
          <p:nvPr/>
        </p:nvSpPr>
        <p:spPr>
          <a:xfrm>
            <a:off x="707366" y="923026"/>
            <a:ext cx="10843404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eight of  Tree : </a:t>
            </a:r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 – 12 m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(18 - 40 ft).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Leaves  :  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leaves are light, bright green</a:t>
            </a:r>
            <a:r>
              <a:rPr lang="en-US" sz="20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have a feathery appearance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30-50 cm (12–20 in) long, </a:t>
            </a:r>
          </a:p>
          <a:p>
            <a:endParaRPr lang="en-US" sz="20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Flower: 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The flowers bloom in shades of fiery red, pink and orange.  It flowers in April and in October</a:t>
            </a:r>
            <a:endParaRPr lang="en-US" sz="20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FF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ruits:   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Fruit pods are young and flaccid when young, and then turn brown and woody as they mature.</a:t>
            </a:r>
            <a:endParaRPr lang="en-US" sz="20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They can be </a:t>
            </a:r>
            <a:r>
              <a:rPr lang="en-US" sz="20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60 cm (24 in) long and 5 cm (2 in) wide.</a:t>
            </a:r>
          </a:p>
          <a:p>
            <a:endParaRPr lang="en-US" sz="20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ark of the tree 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Is light brown in </a:t>
            </a:r>
            <a:r>
              <a:rPr lang="en-US" sz="20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endParaRPr lang="en-US" sz="2000" dirty="0">
              <a:solidFill>
                <a:srgbClr val="202122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Seeds</a:t>
            </a:r>
            <a:r>
              <a:rPr lang="en-US" sz="20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: Seeds are small, they weigh 0.4 grams on an average.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5622F-A40F-403F-A53C-F14AC7B0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66" y="641949"/>
            <a:ext cx="10777268" cy="381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2731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CF7B30-1808-0111-10BE-68A42E6A979B}"/>
              </a:ext>
            </a:extLst>
          </p:cNvPr>
          <p:cNvSpPr txBox="1"/>
          <p:nvPr/>
        </p:nvSpPr>
        <p:spPr>
          <a:xfrm>
            <a:off x="805132" y="1103736"/>
            <a:ext cx="105817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Flowers: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Water extracts of flowers was used as healthy beverages in several African countries. It was also part of their local medicines and traditional biproducts.</a:t>
            </a:r>
            <a:endParaRPr lang="en-US" sz="2400" dirty="0">
              <a:solidFill>
                <a:srgbClr val="333333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Leaves: </a:t>
            </a:r>
            <a:r>
              <a:rPr lang="en-US" sz="24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 essentia</a:t>
            </a:r>
            <a:r>
              <a:rPr lang="en-US" sz="2400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 oil obtained from Gulmohar tree’s leaves contains anti-fungal properties. Leaves also have anti-diabetic properties, using its methanol extract significantly reduces blood-glucose levels. </a:t>
            </a:r>
            <a:endParaRPr lang="en-US" sz="2400" b="1" i="0" dirty="0">
              <a:solidFill>
                <a:srgbClr val="333333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Seeds: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Ethanolic extracts of seeds have anti-inflammatory properties.</a:t>
            </a:r>
            <a:endParaRPr lang="en-US" sz="24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Rubik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solidFill>
                  <a:srgbClr val="202122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Anti-microbial, Anti-diarrhea, Hepatoprotective, are some more medical properties of the Gulmohar tree.</a:t>
            </a:r>
            <a:endParaRPr lang="en-US" sz="2400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Rubik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F2733-689E-90D7-2F43-08B1E6061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75" y="552091"/>
            <a:ext cx="10774393" cy="465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9532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</TotalTime>
  <Words>319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Algerian</vt:lpstr>
      <vt:lpstr>Arial</vt:lpstr>
      <vt:lpstr>Calibri</vt:lpstr>
      <vt:lpstr>Garamond</vt:lpstr>
      <vt:lpstr>Google Sans</vt:lpstr>
      <vt:lpstr>Rubik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sunil kulkarni</dc:creator>
  <cp:lastModifiedBy>sharv pai</cp:lastModifiedBy>
  <cp:revision>17</cp:revision>
  <dcterms:created xsi:type="dcterms:W3CDTF">2024-08-05T14:50:48Z</dcterms:created>
  <dcterms:modified xsi:type="dcterms:W3CDTF">2024-08-19T17:26:47Z</dcterms:modified>
</cp:coreProperties>
</file>